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08" y="-10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7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00131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ESV</a:t>
            </a:r>
            <a:endParaRPr lang="en-US" dirty="0"/>
          </a:p>
        </p:txBody>
      </p:sp>
      <p:pic>
        <p:nvPicPr>
          <p:cNvPr id="10" name="Picture 9" descr="7.3_Suffering_Tit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7.3_Suffering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3091468"/>
            <a:ext cx="6191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baseline="30000" dirty="0">
                <a:solidFill>
                  <a:schemeClr val="bg1"/>
                </a:solidFill>
              </a:rPr>
              <a:t>As for you, you meant evil against me, but God meant it for good, to bring it about that many people should be kept alive, as they are today.</a:t>
            </a:r>
          </a:p>
          <a:p>
            <a:pPr algn="ctr"/>
            <a:r>
              <a:rPr lang="en-US" sz="4000" b="1" baseline="30000" dirty="0" smtClean="0">
                <a:solidFill>
                  <a:schemeClr val="bg1"/>
                </a:solidFill>
              </a:rPr>
              <a:t>Genesis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baseline="30000" dirty="0" smtClean="0">
                <a:solidFill>
                  <a:schemeClr val="bg1"/>
                </a:solidFill>
              </a:rPr>
              <a:t>50</a:t>
            </a:r>
            <a:r>
              <a:rPr lang="en-US" sz="4000" b="1" baseline="30000" dirty="0" smtClean="0">
                <a:solidFill>
                  <a:schemeClr val="bg1"/>
                </a:solidFill>
              </a:rPr>
              <a:t>:20</a:t>
            </a:r>
            <a:endParaRPr lang="en-US" sz="4000" b="1" baseline="30000" dirty="0">
              <a:solidFill>
                <a:schemeClr val="bg1"/>
              </a:solidFill>
            </a:endParaRPr>
          </a:p>
        </p:txBody>
      </p:sp>
      <p:pic>
        <p:nvPicPr>
          <p:cNvPr id="6" name="Picture 5" descr="LG Core Vers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67" y="313827"/>
            <a:ext cx="5685366" cy="152852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00133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04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7.3_Suffering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Misconcep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39" y="526449"/>
            <a:ext cx="7140123" cy="1245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3800" y="3133444"/>
            <a:ext cx="652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chemeClr val="bg1"/>
                </a:solidFill>
              </a:rPr>
              <a:t>God is not concerned with suffering.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0133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7.3_Suffering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llumina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526449"/>
            <a:ext cx="7048500" cy="1229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5700" y="2385044"/>
            <a:ext cx="69595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rgbClr val="FFFFFF"/>
                </a:solidFill>
              </a:rPr>
              <a:t>God does not abandon us in our suffering, but has experienced suffering firsthand and promises to use it for ultimate good.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0133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7.3_Suffering_Fl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" y="391889"/>
            <a:ext cx="7924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60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0134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</a:t>
            </a:r>
            <a:r>
              <a:rPr lang="en-US" b="1" dirty="0" smtClean="0">
                <a:solidFill>
                  <a:schemeClr val="bg1"/>
                </a:solidFill>
              </a:rPr>
              <a:t>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</TotalTime>
  <Words>77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</cp:lastModifiedBy>
  <cp:revision>130</cp:revision>
  <dcterms:created xsi:type="dcterms:W3CDTF">2016-02-22T20:02:15Z</dcterms:created>
  <dcterms:modified xsi:type="dcterms:W3CDTF">2017-05-17T19:52:56Z</dcterms:modified>
</cp:coreProperties>
</file>